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18" r:id="rId176"/>
    <p:sldId id="519" r:id="rId177"/>
    <p:sldId id="520" r:id="rId178"/>
    <p:sldId id="521" r:id="rId179"/>
    <p:sldId id="522" r:id="rId180"/>
    <p:sldId id="523" r:id="rId181"/>
    <p:sldId id="524" r:id="rId182"/>
    <p:sldId id="376" r:id="rId183"/>
    <p:sldId id="509" r:id="rId184"/>
    <p:sldId id="377" r:id="rId185"/>
    <p:sldId id="378" r:id="rId186"/>
    <p:sldId id="510" r:id="rId187"/>
    <p:sldId id="379" r:id="rId188"/>
    <p:sldId id="380" r:id="rId189"/>
    <p:sldId id="335" r:id="rId190"/>
    <p:sldId id="336" r:id="rId191"/>
    <p:sldId id="345" r:id="rId1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6585" autoAdjust="0"/>
  </p:normalViewPr>
  <p:slideViewPr>
    <p:cSldViewPr snapToGrid="0">
      <p:cViewPr varScale="1">
        <p:scale>
          <a:sx n="57" d="100"/>
          <a:sy n="57" d="100"/>
        </p:scale>
        <p:origin x="1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2110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904430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27478</TotalTime>
  <Words>83893</Words>
  <Application>Microsoft Office PowerPoint</Application>
  <PresentationFormat>와이드스크린</PresentationFormat>
  <Paragraphs>10829</Paragraphs>
  <Slides>191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191</vt:i4>
      </vt:variant>
    </vt:vector>
  </HeadingPairs>
  <TitlesOfParts>
    <vt:vector size="197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772</cp:revision>
  <dcterms:created xsi:type="dcterms:W3CDTF">2023-11-29T11:04:36Z</dcterms:created>
  <dcterms:modified xsi:type="dcterms:W3CDTF">2024-03-19T15:13:21Z</dcterms:modified>
</cp:coreProperties>
</file>